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309" r:id="rId4"/>
    <p:sldId id="298" r:id="rId5"/>
    <p:sldId id="299" r:id="rId6"/>
    <p:sldId id="301" r:id="rId7"/>
    <p:sldId id="302" r:id="rId8"/>
    <p:sldId id="303" r:id="rId9"/>
    <p:sldId id="304" r:id="rId10"/>
    <p:sldId id="310" r:id="rId11"/>
    <p:sldId id="311" r:id="rId12"/>
    <p:sldId id="31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6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9345802">
            <a:off x="5868537" y="3043452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9345802">
            <a:off x="6293891" y="274547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704" y="157660"/>
            <a:ext cx="986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№10 б. Солнечный, в районе здания №9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43531" y="352996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523" t="25399" r="407" b="15843"/>
          <a:stretch>
            <a:fillRect/>
          </a:stretch>
        </p:blipFill>
        <p:spPr bwMode="auto">
          <a:xfrm>
            <a:off x="1446028" y="818707"/>
            <a:ext cx="8420987" cy="573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880884" y="3498112"/>
            <a:ext cx="446568" cy="414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10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704" y="157660"/>
            <a:ext cx="9977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№11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Карбышева-Кузнецова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43531" y="352996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238" t="26054" r="145" b="15952"/>
          <a:stretch>
            <a:fillRect/>
          </a:stretch>
        </p:blipFill>
        <p:spPr bwMode="auto">
          <a:xfrm>
            <a:off x="2030818" y="914399"/>
            <a:ext cx="7634177" cy="565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825804">
            <a:off x="5146158" y="4316818"/>
            <a:ext cx="478465" cy="361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704" y="157660"/>
            <a:ext cx="9977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№12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№2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477" t="20058" r="843" b="20858"/>
          <a:stretch>
            <a:fillRect/>
          </a:stretch>
        </p:blipFill>
        <p:spPr bwMode="auto">
          <a:xfrm>
            <a:off x="1913861" y="754912"/>
            <a:ext cx="8495413" cy="57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645349" y="3476845"/>
            <a:ext cx="457200" cy="329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2" y="191068"/>
            <a:ext cx="10515600" cy="832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ул.1 Мая, в районе здания №10</a:t>
            </a:r>
            <a:endParaRPr lang="ru-RU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345802">
            <a:off x="5868537" y="3043452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345802">
            <a:off x="6348483" y="2704533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2" y="191068"/>
            <a:ext cx="10515600" cy="832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1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мкр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., в районе здания №33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12" t="21744" r="617" b="13024"/>
          <a:stretch>
            <a:fillRect/>
          </a:stretch>
        </p:blipFill>
        <p:spPr bwMode="auto">
          <a:xfrm>
            <a:off x="1838325" y="971550"/>
            <a:ext cx="82105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 rot="1039965">
            <a:off x="3352760" y="3146229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2 микрорайон, в районе здания №9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34" t="25560" b="12687"/>
          <a:stretch>
            <a:fillRect/>
          </a:stretch>
        </p:blipFill>
        <p:spPr bwMode="auto">
          <a:xfrm>
            <a:off x="2497540" y="1105468"/>
            <a:ext cx="7241559" cy="52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9913047">
            <a:off x="6079743" y="4013288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111" y="217355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№5. 3 микрорайон, в районе здания №1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8901" t="25216" r="20205" b="12500"/>
          <a:stretch>
            <a:fillRect/>
          </a:stretch>
        </p:blipFill>
        <p:spPr bwMode="auto">
          <a:xfrm>
            <a:off x="3673365" y="1024884"/>
            <a:ext cx="4855779" cy="55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3636542">
            <a:off x="6651193" y="4047539"/>
            <a:ext cx="385769" cy="330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5527" y="217354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№6. 5 микрорайон, в районе здания №1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153" t="24353" b="13578"/>
          <a:stretch>
            <a:fillRect/>
          </a:stretch>
        </p:blipFill>
        <p:spPr bwMode="auto">
          <a:xfrm>
            <a:off x="2112596" y="851337"/>
            <a:ext cx="7957207" cy="58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13047">
            <a:off x="3671484" y="601907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2278866" y="336521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5527" y="217354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№7. 5 микрорайон, в районе здания №1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153" t="24353" b="13578"/>
          <a:stretch>
            <a:fillRect/>
          </a:stretch>
        </p:blipFill>
        <p:spPr bwMode="auto">
          <a:xfrm>
            <a:off x="2112596" y="851337"/>
            <a:ext cx="7957207" cy="58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13047">
            <a:off x="3734545" y="605060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2231568" y="331791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7466" y="217354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№8. 6 микрорайон, в районе здания №3а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668" t="24353" b="12716"/>
          <a:stretch>
            <a:fillRect/>
          </a:stretch>
        </p:blipFill>
        <p:spPr bwMode="auto">
          <a:xfrm>
            <a:off x="2159885" y="930165"/>
            <a:ext cx="7735903" cy="567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736766" y="535692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704" y="157660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№9. 6 микрорайон, в районе здания №26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5830" t="23922" b="11422"/>
          <a:stretch>
            <a:fillRect/>
          </a:stretch>
        </p:blipFill>
        <p:spPr bwMode="auto">
          <a:xfrm>
            <a:off x="2333324" y="851340"/>
            <a:ext cx="7472855" cy="564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335856" y="5656471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148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Лот №1. ул.1 Мая, в районе здания №10</vt:lpstr>
      <vt:lpstr>Лот №2. ул.1 Мая, в районе здания №10</vt:lpstr>
      <vt:lpstr>Лот №3. 1 мкр., в районе здания №33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82</cp:revision>
  <dcterms:created xsi:type="dcterms:W3CDTF">2018-10-19T11:00:22Z</dcterms:created>
  <dcterms:modified xsi:type="dcterms:W3CDTF">2023-10-13T11:15:48Z</dcterms:modified>
</cp:coreProperties>
</file>